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7" r:id="rId3"/>
    <p:sldId id="268" r:id="rId4"/>
    <p:sldId id="269" r:id="rId5"/>
    <p:sldId id="270" r:id="rId6"/>
    <p:sldId id="271" r:id="rId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3" autoAdjust="0"/>
    <p:restoredTop sz="94660"/>
  </p:normalViewPr>
  <p:slideViewPr>
    <p:cSldViewPr>
      <p:cViewPr>
        <p:scale>
          <a:sx n="100" d="100"/>
          <a:sy n="100" d="100"/>
        </p:scale>
        <p:origin x="1314" y="3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3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F26E515D-08B9-421D-B887-6E411B0A12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4" t="85620" r="31884" b="9056"/>
          <a:stretch/>
        </p:blipFill>
        <p:spPr>
          <a:xfrm>
            <a:off x="2771800" y="4681537"/>
            <a:ext cx="3456384" cy="273845"/>
          </a:xfrm>
          <a:prstGeom prst="rect">
            <a:avLst/>
          </a:prstGeom>
        </p:spPr>
      </p:pic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2AAEEDA9-91FB-4369-80D6-DEA7FBBDF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4" t="85620" r="31884" b="9056"/>
          <a:stretch/>
        </p:blipFill>
        <p:spPr>
          <a:xfrm>
            <a:off x="2830116" y="4681537"/>
            <a:ext cx="3456384" cy="273845"/>
          </a:xfrm>
          <a:prstGeom prst="rect">
            <a:avLst/>
          </a:prstGeom>
        </p:spPr>
      </p:pic>
      <p:pic>
        <p:nvPicPr>
          <p:cNvPr id="8" name="그림 7" descr="텍스트, 스크린샷이(가) 표시된 사진&#10;&#10;자동 생성된 설명">
            <a:extLst>
              <a:ext uri="{FF2B5EF4-FFF2-40B4-BE49-F238E27FC236}">
                <a16:creationId xmlns:a16="http://schemas.microsoft.com/office/drawing/2014/main" id="{C9E12F04-D390-9569-1B38-D61AC92AEC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0"/>
            <a:ext cx="914592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18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1600201"/>
            <a:ext cx="30099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1600201"/>
            <a:ext cx="30099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408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78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43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138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4595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503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485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5035"/>
            <a:ext cx="1543051" cy="5850731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2" y="275035"/>
            <a:ext cx="4476751" cy="5850731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672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3C1AA-0433-4FCF-B524-78FBE6B041B9}" type="datetimeFigureOut">
              <a:rPr lang="ko-KR" altLang="en-US" smtClean="0"/>
              <a:t>2024-02-20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2534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4EE8B432-992C-445E-95B3-B321A769C989}"/>
              </a:ext>
            </a:extLst>
          </p:cNvPr>
          <p:cNvSpPr txBox="1">
            <a:spLocks/>
          </p:cNvSpPr>
          <p:nvPr/>
        </p:nvSpPr>
        <p:spPr>
          <a:xfrm>
            <a:off x="405441" y="771550"/>
            <a:ext cx="8333117" cy="2027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10">
            <a:extLst>
              <a:ext uri="{FF2B5EF4-FFF2-40B4-BE49-F238E27FC236}">
                <a16:creationId xmlns:a16="http://schemas.microsoft.com/office/drawing/2014/main" id="{B7C04399-A65C-4B72-B6BE-39627D548930}"/>
              </a:ext>
            </a:extLst>
          </p:cNvPr>
          <p:cNvSpPr/>
          <p:nvPr/>
        </p:nvSpPr>
        <p:spPr>
          <a:xfrm>
            <a:off x="405441" y="2966669"/>
            <a:ext cx="8333117" cy="750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Authors’ Name</a:t>
            </a:r>
            <a:endParaRPr lang="ko-KR" altLang="en-US" sz="2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11">
            <a:extLst>
              <a:ext uri="{FF2B5EF4-FFF2-40B4-BE49-F238E27FC236}">
                <a16:creationId xmlns:a16="http://schemas.microsoft.com/office/drawing/2014/main" id="{B4CE9E1D-59AD-4C51-8B4E-A8D8E0CB302A}"/>
              </a:ext>
            </a:extLst>
          </p:cNvPr>
          <p:cNvSpPr/>
          <p:nvPr/>
        </p:nvSpPr>
        <p:spPr>
          <a:xfrm>
            <a:off x="403841" y="3898694"/>
            <a:ext cx="8333117" cy="750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Department, Affiliation, Country</a:t>
            </a:r>
            <a:endParaRPr lang="ko-KR" altLang="en-US" sz="2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30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2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06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886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76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14</Words>
  <Application>Microsoft Office PowerPoint</Application>
  <PresentationFormat>화면 슬라이드 쇼(16:9)</PresentationFormat>
  <Paragraphs>8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신지혜</dc:creator>
  <cp:lastModifiedBy>Ahyoung Choi</cp:lastModifiedBy>
  <cp:revision>9</cp:revision>
  <dcterms:created xsi:type="dcterms:W3CDTF">2021-04-05T09:42:07Z</dcterms:created>
  <dcterms:modified xsi:type="dcterms:W3CDTF">2024-02-20T09:39:31Z</dcterms:modified>
</cp:coreProperties>
</file>